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63" r:id="rId4"/>
    <p:sldId id="291" r:id="rId5"/>
    <p:sldId id="269" r:id="rId6"/>
    <p:sldId id="268" r:id="rId7"/>
    <p:sldId id="267" r:id="rId8"/>
    <p:sldId id="292" r:id="rId9"/>
    <p:sldId id="293" r:id="rId10"/>
    <p:sldId id="302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8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6" d="100"/>
          <a:sy n="76" d="100"/>
        </p:scale>
        <p:origin x="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43146-4088-40EE-916D-A6F4431C1C46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5B549-1AA5-4452-BC96-47AD87F4573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386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8188" indent="-284163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6650" indent="-227013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2263" indent="-227013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6288" indent="-227013" defTabSz="9271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03488" indent="-227013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60688" indent="-227013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7888" indent="-227013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5088" indent="-227013" defTabSz="9271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F7C3D4-95EB-4777-9E38-76E9D92E4F47}" type="slidenum">
              <a:rPr lang="nl-NL" altLang="nl-NL" smtClean="0"/>
              <a:pPr>
                <a:spcBef>
                  <a:spcPct val="0"/>
                </a:spcBef>
              </a:pPr>
              <a:t>7</a:t>
            </a:fld>
            <a:endParaRPr lang="nl-NL" altLang="nl-NL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795742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FtaovqbAj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urvetube.com/Bedrijfsfilm_Van_Hattem_Vlees_BV/r4tfQ8exAL0.vide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FtaovqbAj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Vleesproductie</a:t>
            </a:r>
            <a:r>
              <a:rPr lang="en-GB" dirty="0" smtClean="0"/>
              <a:t> </a:t>
            </a:r>
            <a:r>
              <a:rPr lang="en-GB" dirty="0" err="1" smtClean="0"/>
              <a:t>rund</a:t>
            </a:r>
            <a:r>
              <a:rPr lang="en-GB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 5,  14 </a:t>
            </a:r>
            <a:r>
              <a:rPr lang="en-GB" dirty="0" err="1" smtClean="0"/>
              <a:t>maart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7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www.youtube.com/watch?v=gFtaovqbAjU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427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Maak</a:t>
            </a:r>
            <a:r>
              <a:rPr lang="en-GB" dirty="0" smtClean="0"/>
              <a:t> de </a:t>
            </a:r>
            <a:r>
              <a:rPr lang="en-GB" dirty="0" err="1" smtClean="0"/>
              <a:t>vragen</a:t>
            </a:r>
            <a:r>
              <a:rPr lang="en-GB" dirty="0" smtClean="0"/>
              <a:t> van les 5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vinden</a:t>
            </a:r>
            <a:r>
              <a:rPr lang="en-GB" dirty="0" smtClean="0"/>
              <a:t> in je portfolio</a:t>
            </a:r>
          </a:p>
          <a:p>
            <a:endParaRPr lang="en-GB" dirty="0"/>
          </a:p>
          <a:p>
            <a:r>
              <a:rPr lang="en-GB" dirty="0" err="1" smtClean="0"/>
              <a:t>Vraag</a:t>
            </a:r>
            <a:r>
              <a:rPr lang="en-GB" dirty="0" smtClean="0"/>
              <a:t> 1 t/m </a:t>
            </a:r>
            <a:r>
              <a:rPr lang="en-GB" dirty="0" smtClean="0"/>
              <a:t>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67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Stierenvlees</a:t>
            </a:r>
            <a:endParaRPr lang="en-GB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curvetube.com/Bedrijfsfilm_Van_Hattem_Vlees_BV/r4tfQ8exAL0.video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1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Maak</a:t>
            </a:r>
            <a:r>
              <a:rPr lang="en-GB" dirty="0" smtClean="0"/>
              <a:t> de </a:t>
            </a:r>
            <a:r>
              <a:rPr lang="en-GB" dirty="0" err="1" smtClean="0"/>
              <a:t>vragen</a:t>
            </a:r>
            <a:r>
              <a:rPr lang="en-GB" dirty="0" smtClean="0"/>
              <a:t> van les 5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Portfolio les 5</a:t>
            </a:r>
          </a:p>
          <a:p>
            <a:endParaRPr lang="en-GB" dirty="0"/>
          </a:p>
          <a:p>
            <a:r>
              <a:rPr lang="en-GB" dirty="0" err="1" smtClean="0"/>
              <a:t>Vraag</a:t>
            </a:r>
            <a:r>
              <a:rPr lang="en-GB" dirty="0" smtClean="0"/>
              <a:t> 8 </a:t>
            </a:r>
            <a:r>
              <a:rPr lang="en-GB" smtClean="0"/>
              <a:t>t/m </a:t>
            </a:r>
            <a:r>
              <a:rPr lang="en-GB" smtClean="0"/>
              <a:t>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31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Belangrijke</a:t>
            </a:r>
            <a:r>
              <a:rPr lang="en-GB" dirty="0" smtClean="0"/>
              <a:t> </a:t>
            </a:r>
            <a:r>
              <a:rPr lang="en-GB" dirty="0" err="1" smtClean="0"/>
              <a:t>begrippen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Nuchter</a:t>
            </a:r>
            <a:r>
              <a:rPr lang="en-GB" dirty="0" smtClean="0"/>
              <a:t> </a:t>
            </a:r>
            <a:r>
              <a:rPr lang="en-GB" dirty="0" err="1" smtClean="0"/>
              <a:t>levend</a:t>
            </a:r>
            <a:r>
              <a:rPr lang="en-GB" dirty="0" smtClean="0"/>
              <a:t> </a:t>
            </a:r>
            <a:r>
              <a:rPr lang="en-GB" dirty="0" err="1" smtClean="0"/>
              <a:t>gewicht</a:t>
            </a:r>
            <a:r>
              <a:rPr lang="en-GB" dirty="0" smtClean="0"/>
              <a:t>   	= </a:t>
            </a:r>
            <a:r>
              <a:rPr lang="en-GB" dirty="0" err="1" smtClean="0"/>
              <a:t>netto</a:t>
            </a:r>
            <a:r>
              <a:rPr lang="en-GB" dirty="0" smtClean="0"/>
              <a:t> </a:t>
            </a:r>
            <a:r>
              <a:rPr lang="en-GB" dirty="0" err="1" smtClean="0"/>
              <a:t>gewicht</a:t>
            </a:r>
            <a:r>
              <a:rPr lang="en-GB" dirty="0" smtClean="0"/>
              <a:t> </a:t>
            </a:r>
            <a:r>
              <a:rPr lang="en-GB" dirty="0" err="1" smtClean="0"/>
              <a:t>dier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24 </a:t>
            </a:r>
            <a:r>
              <a:rPr lang="en-GB" dirty="0" err="1" smtClean="0"/>
              <a:t>uur</a:t>
            </a:r>
            <a:r>
              <a:rPr lang="en-GB" dirty="0" smtClean="0"/>
              <a:t> </a:t>
            </a:r>
            <a:r>
              <a:rPr lang="en-GB" dirty="0" err="1" smtClean="0"/>
              <a:t>vasten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Karkas</a:t>
            </a:r>
            <a:r>
              <a:rPr lang="en-GB" dirty="0" smtClean="0"/>
              <a:t> </a:t>
            </a:r>
            <a:r>
              <a:rPr lang="en-GB" dirty="0" err="1" smtClean="0"/>
              <a:t>gewicht</a:t>
            </a:r>
            <a:r>
              <a:rPr lang="en-GB" dirty="0" smtClean="0"/>
              <a:t>               	= </a:t>
            </a:r>
            <a:r>
              <a:rPr lang="en-GB" dirty="0" err="1" smtClean="0"/>
              <a:t>nuchter</a:t>
            </a:r>
            <a:r>
              <a:rPr lang="en-GB" dirty="0" smtClean="0"/>
              <a:t> </a:t>
            </a:r>
            <a:r>
              <a:rPr lang="en-GB" dirty="0" err="1" smtClean="0"/>
              <a:t>levend</a:t>
            </a:r>
            <a:r>
              <a:rPr lang="en-GB" dirty="0" smtClean="0"/>
              <a:t> </a:t>
            </a:r>
            <a:r>
              <a:rPr lang="en-GB" dirty="0" err="1" smtClean="0"/>
              <a:t>gewicht</a:t>
            </a:r>
            <a:r>
              <a:rPr lang="en-GB" dirty="0" smtClean="0"/>
              <a:t> minus </a:t>
            </a:r>
            <a:r>
              <a:rPr lang="en-GB" dirty="0" err="1" smtClean="0"/>
              <a:t>gewicht</a:t>
            </a:r>
            <a:r>
              <a:rPr lang="en-GB" dirty="0" smtClean="0"/>
              <a:t> </a:t>
            </a:r>
            <a:r>
              <a:rPr lang="en-GB" dirty="0" err="1" smtClean="0"/>
              <a:t>slachtafval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Slachtafval</a:t>
            </a:r>
            <a:r>
              <a:rPr lang="en-GB" dirty="0" smtClean="0"/>
              <a:t>			= </a:t>
            </a:r>
            <a:r>
              <a:rPr lang="en-GB" dirty="0" err="1" smtClean="0"/>
              <a:t>huid</a:t>
            </a:r>
            <a:r>
              <a:rPr lang="en-GB" dirty="0" smtClean="0"/>
              <a:t>, </a:t>
            </a:r>
            <a:r>
              <a:rPr lang="en-GB" dirty="0" err="1" smtClean="0"/>
              <a:t>ondervoeten</a:t>
            </a:r>
            <a:r>
              <a:rPr lang="en-GB" dirty="0" smtClean="0"/>
              <a:t>, </a:t>
            </a:r>
            <a:r>
              <a:rPr lang="en-GB" dirty="0" err="1" smtClean="0"/>
              <a:t>klauwen</a:t>
            </a:r>
            <a:r>
              <a:rPr lang="en-GB" dirty="0" smtClean="0"/>
              <a:t>, kop, tong, </a:t>
            </a:r>
            <a:r>
              <a:rPr lang="en-GB" dirty="0" err="1" smtClean="0"/>
              <a:t>organen</a:t>
            </a:r>
            <a:r>
              <a:rPr lang="en-GB" dirty="0" smtClean="0"/>
              <a:t>, 				    </a:t>
            </a:r>
            <a:r>
              <a:rPr lang="en-GB" dirty="0" err="1" smtClean="0"/>
              <a:t>uier</a:t>
            </a:r>
            <a:r>
              <a:rPr lang="en-GB" dirty="0" smtClean="0"/>
              <a:t>, </a:t>
            </a:r>
            <a:r>
              <a:rPr lang="en-GB" dirty="0" err="1" smtClean="0"/>
              <a:t>darmen</a:t>
            </a:r>
            <a:r>
              <a:rPr lang="en-GB" dirty="0" smtClean="0"/>
              <a:t>, </a:t>
            </a:r>
            <a:r>
              <a:rPr lang="en-GB" dirty="0" err="1" smtClean="0"/>
              <a:t>geslachtsorganen</a:t>
            </a:r>
            <a:r>
              <a:rPr lang="en-GB" dirty="0" smtClean="0"/>
              <a:t> </a:t>
            </a:r>
            <a:r>
              <a:rPr lang="en-GB" dirty="0" err="1" smtClean="0"/>
              <a:t>los</a:t>
            </a:r>
            <a:r>
              <a:rPr lang="en-GB" dirty="0" smtClean="0"/>
              <a:t> vet, </a:t>
            </a:r>
            <a:r>
              <a:rPr lang="en-GB" dirty="0" err="1" smtClean="0"/>
              <a:t>bloed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Aanhoudingspercentage</a:t>
            </a:r>
            <a:r>
              <a:rPr lang="en-GB" dirty="0" smtClean="0"/>
              <a:t>  	= </a:t>
            </a:r>
            <a:r>
              <a:rPr lang="en-GB" dirty="0" err="1" smtClean="0"/>
              <a:t>karkasgewicht</a:t>
            </a:r>
            <a:r>
              <a:rPr lang="en-GB" dirty="0" smtClean="0"/>
              <a:t>  x 100  /  </a:t>
            </a:r>
            <a:r>
              <a:rPr lang="en-GB" dirty="0" err="1" smtClean="0"/>
              <a:t>levend</a:t>
            </a:r>
            <a:r>
              <a:rPr lang="en-GB" dirty="0" smtClean="0"/>
              <a:t> </a:t>
            </a:r>
            <a:r>
              <a:rPr lang="en-GB" dirty="0" err="1" smtClean="0"/>
              <a:t>gewicht</a:t>
            </a:r>
            <a:r>
              <a:rPr lang="en-GB" dirty="0" smtClean="0"/>
              <a:t>   </a:t>
            </a:r>
          </a:p>
          <a:p>
            <a:pPr marL="0" indent="0">
              <a:buNone/>
            </a:pPr>
            <a:endParaRPr lang="en-GB" dirty="0" smtClean="0"/>
          </a:p>
          <a:p>
            <a:pPr marL="1577600" lvl="8" indent="0">
              <a:buNone/>
            </a:pPr>
            <a:r>
              <a:rPr lang="en-GB" dirty="0" smtClean="0"/>
              <a:t>                                                    </a:t>
            </a:r>
          </a:p>
          <a:p>
            <a:pPr lvl="8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741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Sommetje</a:t>
            </a:r>
            <a:r>
              <a:rPr lang="en-GB" dirty="0" smtClean="0"/>
              <a:t>  1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levende</a:t>
            </a:r>
            <a:r>
              <a:rPr lang="en-GB" dirty="0" smtClean="0"/>
              <a:t> </a:t>
            </a:r>
            <a:r>
              <a:rPr lang="en-GB" dirty="0" err="1" smtClean="0"/>
              <a:t>stier</a:t>
            </a:r>
            <a:r>
              <a:rPr lang="en-GB" dirty="0" smtClean="0"/>
              <a:t> </a:t>
            </a:r>
            <a:r>
              <a:rPr lang="en-GB" dirty="0" err="1" smtClean="0"/>
              <a:t>weegt</a:t>
            </a:r>
            <a:r>
              <a:rPr lang="en-GB" dirty="0" smtClean="0"/>
              <a:t> 1000 kg,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slachten</a:t>
            </a:r>
            <a:r>
              <a:rPr lang="en-GB" dirty="0" smtClean="0"/>
              <a:t> </a:t>
            </a:r>
            <a:r>
              <a:rPr lang="en-GB" dirty="0" err="1" smtClean="0"/>
              <a:t>weegt</a:t>
            </a:r>
            <a:r>
              <a:rPr lang="en-GB" dirty="0" smtClean="0"/>
              <a:t> het </a:t>
            </a:r>
            <a:r>
              <a:rPr lang="en-GB" dirty="0" err="1" smtClean="0"/>
              <a:t>karkas</a:t>
            </a:r>
            <a:r>
              <a:rPr lang="en-GB" dirty="0" smtClean="0"/>
              <a:t> 660 kg.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Hoe </a:t>
            </a:r>
            <a:r>
              <a:rPr lang="en-GB" dirty="0" err="1" smtClean="0"/>
              <a:t>hoog</a:t>
            </a:r>
            <a:r>
              <a:rPr lang="en-GB" dirty="0" smtClean="0"/>
              <a:t> is het </a:t>
            </a:r>
            <a:r>
              <a:rPr lang="en-GB" dirty="0" err="1" smtClean="0"/>
              <a:t>aanhoudingspercentage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83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Sommetje</a:t>
            </a:r>
            <a:r>
              <a:rPr lang="en-GB" dirty="0" smtClean="0"/>
              <a:t> 2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Het </a:t>
            </a:r>
            <a:r>
              <a:rPr lang="en-GB" dirty="0" err="1" smtClean="0"/>
              <a:t>karkas</a:t>
            </a:r>
            <a:r>
              <a:rPr lang="en-GB" dirty="0" smtClean="0"/>
              <a:t> van  </a:t>
            </a:r>
            <a:r>
              <a:rPr lang="en-GB" dirty="0" err="1" smtClean="0"/>
              <a:t>een</a:t>
            </a:r>
            <a:r>
              <a:rPr lang="en-GB" dirty="0" smtClean="0"/>
              <a:t> Blonde </a:t>
            </a:r>
            <a:r>
              <a:rPr lang="en-GB" dirty="0" err="1" smtClean="0"/>
              <a:t>d’Aquitaine</a:t>
            </a:r>
            <a:r>
              <a:rPr lang="en-GB" dirty="0" smtClean="0"/>
              <a:t> </a:t>
            </a:r>
            <a:r>
              <a:rPr lang="en-GB" dirty="0" err="1" smtClean="0"/>
              <a:t>vleesstier</a:t>
            </a:r>
            <a:r>
              <a:rPr lang="en-GB" dirty="0" smtClean="0"/>
              <a:t> in de </a:t>
            </a:r>
            <a:r>
              <a:rPr lang="en-GB" dirty="0" err="1" smtClean="0"/>
              <a:t>slachterij</a:t>
            </a:r>
            <a:r>
              <a:rPr lang="en-GB" dirty="0" smtClean="0"/>
              <a:t> </a:t>
            </a:r>
            <a:r>
              <a:rPr lang="en-GB" dirty="0" err="1" smtClean="0"/>
              <a:t>weegt</a:t>
            </a:r>
            <a:r>
              <a:rPr lang="en-GB" dirty="0" smtClean="0"/>
              <a:t>  </a:t>
            </a:r>
            <a:r>
              <a:rPr lang="en-GB" dirty="0" smtClean="0"/>
              <a:t>360</a:t>
            </a:r>
            <a:r>
              <a:rPr lang="en-GB" dirty="0" smtClean="0"/>
              <a:t> </a:t>
            </a:r>
            <a:r>
              <a:rPr lang="en-GB" dirty="0" smtClean="0"/>
              <a:t>kg</a:t>
            </a:r>
          </a:p>
          <a:p>
            <a:endParaRPr lang="en-GB" dirty="0"/>
          </a:p>
          <a:p>
            <a:r>
              <a:rPr lang="en-GB" dirty="0" smtClean="0"/>
              <a:t>Het </a:t>
            </a:r>
            <a:r>
              <a:rPr lang="en-GB" dirty="0" err="1" smtClean="0"/>
              <a:t>aanhoudingspercentage</a:t>
            </a:r>
            <a:r>
              <a:rPr lang="en-GB" dirty="0" smtClean="0"/>
              <a:t> van </a:t>
            </a:r>
            <a:r>
              <a:rPr lang="en-GB" dirty="0" err="1" smtClean="0"/>
              <a:t>dit</a:t>
            </a:r>
            <a:r>
              <a:rPr lang="en-GB" dirty="0" smtClean="0"/>
              <a:t> </a:t>
            </a:r>
            <a:r>
              <a:rPr lang="en-GB" dirty="0" err="1" smtClean="0"/>
              <a:t>ras</a:t>
            </a:r>
            <a:r>
              <a:rPr lang="en-GB" dirty="0" smtClean="0"/>
              <a:t> is </a:t>
            </a:r>
            <a:r>
              <a:rPr lang="en-GB" dirty="0" err="1" smtClean="0"/>
              <a:t>gemiddeld</a:t>
            </a:r>
            <a:r>
              <a:rPr lang="en-GB" dirty="0" smtClean="0"/>
              <a:t> 66%</a:t>
            </a:r>
          </a:p>
          <a:p>
            <a:endParaRPr lang="en-GB" dirty="0"/>
          </a:p>
          <a:p>
            <a:r>
              <a:rPr lang="en-GB" dirty="0" err="1" smtClean="0"/>
              <a:t>Hoeveel</a:t>
            </a:r>
            <a:r>
              <a:rPr lang="en-GB" dirty="0" smtClean="0"/>
              <a:t> </a:t>
            </a:r>
            <a:r>
              <a:rPr lang="en-GB" dirty="0" err="1" smtClean="0"/>
              <a:t>zal</a:t>
            </a:r>
            <a:r>
              <a:rPr lang="en-GB" dirty="0" smtClean="0"/>
              <a:t> de </a:t>
            </a:r>
            <a:r>
              <a:rPr lang="en-GB" dirty="0" err="1" smtClean="0"/>
              <a:t>stier</a:t>
            </a:r>
            <a:r>
              <a:rPr lang="en-GB" dirty="0" smtClean="0"/>
              <a:t> </a:t>
            </a:r>
            <a:r>
              <a:rPr lang="en-GB" dirty="0" err="1" smtClean="0"/>
              <a:t>levend</a:t>
            </a:r>
            <a:r>
              <a:rPr lang="en-GB" dirty="0" smtClean="0"/>
              <a:t> </a:t>
            </a:r>
            <a:r>
              <a:rPr lang="en-GB" dirty="0" err="1" smtClean="0"/>
              <a:t>ongeveer</a:t>
            </a:r>
            <a:r>
              <a:rPr lang="en-GB" dirty="0" smtClean="0"/>
              <a:t> </a:t>
            </a:r>
            <a:r>
              <a:rPr lang="en-GB" dirty="0" err="1" smtClean="0"/>
              <a:t>hebben</a:t>
            </a:r>
            <a:r>
              <a:rPr lang="en-GB" dirty="0" smtClean="0"/>
              <a:t> </a:t>
            </a:r>
            <a:r>
              <a:rPr lang="en-GB" dirty="0" err="1" smtClean="0"/>
              <a:t>gewogen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263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Som</a:t>
            </a:r>
            <a:r>
              <a:rPr lang="en-GB" dirty="0" smtClean="0"/>
              <a:t> 3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koppel</a:t>
            </a:r>
            <a:r>
              <a:rPr lang="en-GB" dirty="0" smtClean="0"/>
              <a:t> </a:t>
            </a:r>
            <a:r>
              <a:rPr lang="en-GB" dirty="0" err="1" smtClean="0"/>
              <a:t>vleesstieren</a:t>
            </a:r>
            <a:r>
              <a:rPr lang="en-GB" dirty="0" smtClean="0"/>
              <a:t> </a:t>
            </a:r>
            <a:r>
              <a:rPr lang="en-GB" dirty="0" err="1" smtClean="0"/>
              <a:t>weegt</a:t>
            </a:r>
            <a:r>
              <a:rPr lang="en-GB" dirty="0" smtClean="0"/>
              <a:t> </a:t>
            </a:r>
            <a:r>
              <a:rPr lang="en-GB" dirty="0" err="1" smtClean="0"/>
              <a:t>gemiddeld</a:t>
            </a:r>
            <a:r>
              <a:rPr lang="en-GB" dirty="0" smtClean="0"/>
              <a:t> 400 kg.</a:t>
            </a:r>
          </a:p>
          <a:p>
            <a:endParaRPr lang="en-GB" dirty="0"/>
          </a:p>
          <a:p>
            <a:r>
              <a:rPr lang="en-GB" dirty="0" err="1" smtClean="0"/>
              <a:t>Ze</a:t>
            </a:r>
            <a:r>
              <a:rPr lang="en-GB" dirty="0" smtClean="0"/>
              <a:t> </a:t>
            </a:r>
            <a:r>
              <a:rPr lang="en-GB" dirty="0" err="1" smtClean="0"/>
              <a:t>groeien</a:t>
            </a:r>
            <a:r>
              <a:rPr lang="en-GB" dirty="0" smtClean="0"/>
              <a:t> </a:t>
            </a:r>
            <a:r>
              <a:rPr lang="en-GB" dirty="0" err="1" smtClean="0"/>
              <a:t>gemiddeld</a:t>
            </a:r>
            <a:r>
              <a:rPr lang="en-GB" dirty="0" smtClean="0"/>
              <a:t> 1200 gram per dag.</a:t>
            </a:r>
          </a:p>
          <a:p>
            <a:endParaRPr lang="en-GB" dirty="0"/>
          </a:p>
          <a:p>
            <a:r>
              <a:rPr lang="en-GB" dirty="0" smtClean="0"/>
              <a:t>Het </a:t>
            </a:r>
            <a:r>
              <a:rPr lang="en-GB" dirty="0" err="1" smtClean="0"/>
              <a:t>aanhoudingspercentage</a:t>
            </a:r>
            <a:r>
              <a:rPr lang="en-GB" dirty="0" smtClean="0"/>
              <a:t> is 60%.</a:t>
            </a:r>
          </a:p>
          <a:p>
            <a:endParaRPr lang="en-GB" dirty="0"/>
          </a:p>
          <a:p>
            <a:r>
              <a:rPr lang="en-GB" dirty="0" smtClean="0"/>
              <a:t>Hoe </a:t>
            </a:r>
            <a:r>
              <a:rPr lang="en-GB" dirty="0" err="1" smtClean="0"/>
              <a:t>veel</a:t>
            </a:r>
            <a:r>
              <a:rPr lang="en-GB" dirty="0" smtClean="0"/>
              <a:t> </a:t>
            </a:r>
            <a:r>
              <a:rPr lang="en-GB" dirty="0" err="1" smtClean="0"/>
              <a:t>dagen</a:t>
            </a:r>
            <a:r>
              <a:rPr lang="en-GB" dirty="0" smtClean="0"/>
              <a:t> </a:t>
            </a:r>
            <a:r>
              <a:rPr lang="en-GB" dirty="0" err="1" smtClean="0"/>
              <a:t>duurt</a:t>
            </a:r>
            <a:r>
              <a:rPr lang="en-GB" dirty="0" smtClean="0"/>
              <a:t> het </a:t>
            </a:r>
            <a:r>
              <a:rPr lang="en-GB" dirty="0" err="1" smtClean="0"/>
              <a:t>voordat</a:t>
            </a:r>
            <a:r>
              <a:rPr lang="en-GB" dirty="0" smtClean="0"/>
              <a:t> </a:t>
            </a:r>
            <a:r>
              <a:rPr lang="en-GB" dirty="0" err="1" smtClean="0"/>
              <a:t>ze</a:t>
            </a:r>
            <a:r>
              <a:rPr lang="en-GB" dirty="0" smtClean="0"/>
              <a:t> 400 kg </a:t>
            </a:r>
            <a:r>
              <a:rPr lang="en-GB" dirty="0" err="1" smtClean="0"/>
              <a:t>geslacht</a:t>
            </a:r>
            <a:r>
              <a:rPr lang="en-GB" dirty="0" smtClean="0"/>
              <a:t> </a:t>
            </a:r>
            <a:r>
              <a:rPr lang="en-GB" dirty="0" err="1" smtClean="0"/>
              <a:t>gewicht</a:t>
            </a:r>
            <a:r>
              <a:rPr lang="en-GB" dirty="0" smtClean="0"/>
              <a:t> </a:t>
            </a:r>
            <a:r>
              <a:rPr lang="en-GB" dirty="0" err="1" smtClean="0"/>
              <a:t>hebben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906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Uitwerking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400 kg </a:t>
            </a:r>
            <a:r>
              <a:rPr lang="en-GB" dirty="0" err="1" smtClean="0"/>
              <a:t>geslacht</a:t>
            </a:r>
            <a:r>
              <a:rPr lang="en-GB" dirty="0" smtClean="0"/>
              <a:t>  =  60%         &gt;&gt;&gt;   1% = 400 : 60 = 6,67 kg</a:t>
            </a:r>
          </a:p>
          <a:p>
            <a:endParaRPr lang="en-GB" dirty="0"/>
          </a:p>
          <a:p>
            <a:r>
              <a:rPr lang="en-GB" dirty="0" smtClean="0"/>
              <a:t>100 %  =  6,67 x 100  =  667 kg  (</a:t>
            </a:r>
            <a:r>
              <a:rPr lang="en-GB" dirty="0" err="1" smtClean="0"/>
              <a:t>levend</a:t>
            </a:r>
            <a:r>
              <a:rPr lang="en-GB" dirty="0" smtClean="0"/>
              <a:t> </a:t>
            </a:r>
            <a:r>
              <a:rPr lang="en-GB" dirty="0" err="1" smtClean="0"/>
              <a:t>gewicht</a:t>
            </a:r>
            <a:r>
              <a:rPr lang="en-GB" dirty="0" smtClean="0"/>
              <a:t> op moment van </a:t>
            </a:r>
            <a:r>
              <a:rPr lang="en-GB" dirty="0" err="1" smtClean="0"/>
              <a:t>slachten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err="1" smtClean="0"/>
              <a:t>Groei</a:t>
            </a:r>
            <a:r>
              <a:rPr lang="en-GB" dirty="0" smtClean="0"/>
              <a:t>:   667 (</a:t>
            </a:r>
            <a:r>
              <a:rPr lang="en-GB" dirty="0" err="1" smtClean="0"/>
              <a:t>slachtdatum</a:t>
            </a:r>
            <a:r>
              <a:rPr lang="en-GB" dirty="0" smtClean="0"/>
              <a:t>)  -  400  (nu)  =  267 kg</a:t>
            </a:r>
          </a:p>
          <a:p>
            <a:endParaRPr lang="en-GB" dirty="0"/>
          </a:p>
          <a:p>
            <a:r>
              <a:rPr lang="en-GB" dirty="0" err="1" smtClean="0"/>
              <a:t>Aantal</a:t>
            </a:r>
            <a:r>
              <a:rPr lang="en-GB" dirty="0" smtClean="0"/>
              <a:t> </a:t>
            </a:r>
            <a:r>
              <a:rPr lang="en-GB" dirty="0" err="1" smtClean="0"/>
              <a:t>dagen</a:t>
            </a:r>
            <a:r>
              <a:rPr lang="en-GB" dirty="0" smtClean="0"/>
              <a:t> </a:t>
            </a:r>
            <a:r>
              <a:rPr lang="en-GB" dirty="0" err="1" smtClean="0"/>
              <a:t>nodig</a:t>
            </a:r>
            <a:r>
              <a:rPr lang="en-GB" dirty="0" smtClean="0"/>
              <a:t> om 267 kg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groeien</a:t>
            </a:r>
            <a:r>
              <a:rPr lang="en-GB" dirty="0" smtClean="0"/>
              <a:t>:      267 kg  :  1,2 kg/dag  =  222,5 </a:t>
            </a:r>
            <a:r>
              <a:rPr lang="en-GB" dirty="0" err="1" smtClean="0"/>
              <a:t>dagen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333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Werk</a:t>
            </a:r>
            <a:r>
              <a:rPr lang="en-GB" dirty="0" smtClean="0"/>
              <a:t> </a:t>
            </a:r>
            <a:r>
              <a:rPr lang="en-GB" dirty="0" err="1" smtClean="0"/>
              <a:t>aan</a:t>
            </a:r>
            <a:r>
              <a:rPr lang="en-GB" dirty="0" smtClean="0"/>
              <a:t> je </a:t>
            </a:r>
            <a:r>
              <a:rPr lang="en-GB" dirty="0" err="1" smtClean="0"/>
              <a:t>raspresentatie</a:t>
            </a:r>
            <a:endParaRPr lang="en-GB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81" y="2447925"/>
            <a:ext cx="7334250" cy="3333750"/>
          </a:xfrm>
        </p:spPr>
      </p:pic>
    </p:spTree>
    <p:extLst>
      <p:ext uri="{BB962C8B-B14F-4D97-AF65-F5344CB8AC3E}">
        <p14:creationId xmlns:p14="http://schemas.microsoft.com/office/powerpoint/2010/main" val="105630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Presentatie</a:t>
            </a:r>
            <a:r>
              <a:rPr lang="en-GB" dirty="0" smtClean="0"/>
              <a:t> </a:t>
            </a:r>
            <a:r>
              <a:rPr lang="en-GB" dirty="0" err="1" smtClean="0"/>
              <a:t>rassen</a:t>
            </a:r>
            <a:r>
              <a:rPr lang="en-GB" dirty="0" smtClean="0"/>
              <a:t>   28 </a:t>
            </a:r>
            <a:r>
              <a:rPr lang="en-GB" dirty="0" err="1" smtClean="0"/>
              <a:t>Maart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800" dirty="0" err="1" smtClean="0"/>
              <a:t>Belgische</a:t>
            </a:r>
            <a:r>
              <a:rPr lang="en-GB" sz="2800" dirty="0" smtClean="0"/>
              <a:t> </a:t>
            </a:r>
            <a:r>
              <a:rPr lang="en-GB" sz="2800" dirty="0" err="1" smtClean="0"/>
              <a:t>Blauwe</a:t>
            </a:r>
            <a:r>
              <a:rPr lang="en-GB" sz="2800" dirty="0" smtClean="0"/>
              <a:t>		- 	</a:t>
            </a:r>
            <a:r>
              <a:rPr lang="en-GB" sz="2800" dirty="0" err="1" smtClean="0"/>
              <a:t>Jorg</a:t>
            </a:r>
            <a:endParaRPr lang="en-GB" sz="2800" dirty="0" smtClean="0"/>
          </a:p>
          <a:p>
            <a:r>
              <a:rPr lang="en-GB" sz="2800" dirty="0" smtClean="0"/>
              <a:t>Blonde </a:t>
            </a:r>
            <a:r>
              <a:rPr lang="en-GB" sz="2800" dirty="0" err="1" smtClean="0"/>
              <a:t>d’Aquitaine</a:t>
            </a:r>
            <a:r>
              <a:rPr lang="en-GB" sz="2800" dirty="0" smtClean="0"/>
              <a:t>	-	Niels</a:t>
            </a:r>
          </a:p>
          <a:p>
            <a:r>
              <a:rPr lang="en-GB" sz="2800" dirty="0" err="1" smtClean="0"/>
              <a:t>Limousin</a:t>
            </a:r>
            <a:r>
              <a:rPr lang="en-GB" sz="2800" dirty="0" smtClean="0"/>
              <a:t>			-	Sander</a:t>
            </a:r>
          </a:p>
          <a:p>
            <a:r>
              <a:rPr lang="en-GB" sz="2800" dirty="0" err="1" smtClean="0"/>
              <a:t>Charolais</a:t>
            </a:r>
            <a:r>
              <a:rPr lang="en-GB" sz="2800" dirty="0" smtClean="0"/>
              <a:t>			-	Fleur</a:t>
            </a:r>
          </a:p>
          <a:p>
            <a:r>
              <a:rPr lang="en-GB" sz="2800" dirty="0" err="1" smtClean="0"/>
              <a:t>Piemontese</a:t>
            </a:r>
            <a:r>
              <a:rPr lang="en-GB" sz="2800" dirty="0" smtClean="0"/>
              <a:t>		-	Elian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222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Presentatie</a:t>
            </a:r>
            <a:r>
              <a:rPr lang="en-GB" dirty="0" smtClean="0"/>
              <a:t> </a:t>
            </a:r>
            <a:r>
              <a:rPr lang="en-GB" dirty="0" err="1" smtClean="0"/>
              <a:t>Rassen</a:t>
            </a:r>
            <a:r>
              <a:rPr lang="en-GB" dirty="0" smtClean="0"/>
              <a:t>  4 </a:t>
            </a:r>
            <a:r>
              <a:rPr lang="en-GB" dirty="0" err="1" smtClean="0"/>
              <a:t>april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800" dirty="0" err="1" smtClean="0"/>
              <a:t>Schotse</a:t>
            </a:r>
            <a:r>
              <a:rPr lang="en-GB" sz="2800" dirty="0" smtClean="0"/>
              <a:t> </a:t>
            </a:r>
            <a:r>
              <a:rPr lang="en-GB" sz="2800" dirty="0" err="1" smtClean="0"/>
              <a:t>Hooglander</a:t>
            </a:r>
            <a:r>
              <a:rPr lang="en-GB" sz="2800" dirty="0" smtClean="0"/>
              <a:t>	-	Gijs</a:t>
            </a:r>
          </a:p>
          <a:p>
            <a:r>
              <a:rPr lang="en-GB" sz="2800" dirty="0" smtClean="0"/>
              <a:t>Galloway			-	Rik</a:t>
            </a:r>
          </a:p>
          <a:p>
            <a:r>
              <a:rPr lang="en-GB" sz="2800" dirty="0" smtClean="0"/>
              <a:t>Hereford			-	</a:t>
            </a:r>
            <a:r>
              <a:rPr lang="en-GB" sz="2800" dirty="0" err="1" smtClean="0"/>
              <a:t>Tiziano</a:t>
            </a:r>
            <a:endParaRPr lang="en-GB" sz="2800" dirty="0" smtClean="0"/>
          </a:p>
          <a:p>
            <a:r>
              <a:rPr lang="en-GB" sz="2800" dirty="0" smtClean="0"/>
              <a:t>Holstein			-	Luck</a:t>
            </a:r>
          </a:p>
          <a:p>
            <a:r>
              <a:rPr lang="en-GB" sz="2800" dirty="0" smtClean="0"/>
              <a:t>Jersey			-	</a:t>
            </a:r>
            <a:r>
              <a:rPr lang="en-GB" sz="2800" dirty="0" err="1" smtClean="0"/>
              <a:t>Twan</a:t>
            </a:r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720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INleverdatum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25 </a:t>
            </a:r>
            <a:r>
              <a:rPr lang="en-GB" dirty="0" err="1" smtClean="0"/>
              <a:t>maart</a:t>
            </a:r>
            <a:r>
              <a:rPr lang="en-GB" dirty="0" smtClean="0"/>
              <a:t> !!</a:t>
            </a:r>
          </a:p>
          <a:p>
            <a:endParaRPr lang="en-GB" dirty="0"/>
          </a:p>
          <a:p>
            <a:r>
              <a:rPr lang="en-GB" dirty="0"/>
              <a:t>s</a:t>
            </a:r>
            <a:r>
              <a:rPr lang="en-GB" dirty="0" smtClean="0"/>
              <a:t>.devreede@helicon.nl</a:t>
            </a:r>
          </a:p>
          <a:p>
            <a:endParaRPr lang="en-GB" dirty="0" smtClean="0"/>
          </a:p>
          <a:p>
            <a:r>
              <a:rPr lang="en-GB" dirty="0" smtClean="0"/>
              <a:t>TE LAAT INLEVEREN:  EEN PUNT AFTREK PER DAG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24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Inhoud</a:t>
            </a:r>
            <a:r>
              <a:rPr lang="en-GB" dirty="0" smtClean="0"/>
              <a:t> </a:t>
            </a:r>
            <a:r>
              <a:rPr lang="en-GB" dirty="0" err="1" smtClean="0"/>
              <a:t>presentatie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Meerdere</a:t>
            </a:r>
            <a:r>
              <a:rPr lang="en-GB" dirty="0" smtClean="0"/>
              <a:t> </a:t>
            </a:r>
            <a:r>
              <a:rPr lang="en-GB" dirty="0" err="1" smtClean="0"/>
              <a:t>foto’s</a:t>
            </a:r>
            <a:r>
              <a:rPr lang="en-GB" dirty="0" smtClean="0"/>
              <a:t> van het </a:t>
            </a:r>
            <a:r>
              <a:rPr lang="en-GB" dirty="0" err="1" smtClean="0"/>
              <a:t>ras</a:t>
            </a:r>
            <a:r>
              <a:rPr lang="en-GB" dirty="0" smtClean="0"/>
              <a:t>: </a:t>
            </a:r>
            <a:r>
              <a:rPr lang="en-GB" dirty="0" err="1" smtClean="0"/>
              <a:t>minimaal</a:t>
            </a:r>
            <a:r>
              <a:rPr lang="en-GB" dirty="0" smtClean="0"/>
              <a:t> </a:t>
            </a:r>
            <a:r>
              <a:rPr lang="en-GB" dirty="0" err="1" smtClean="0"/>
              <a:t>koe</a:t>
            </a:r>
            <a:r>
              <a:rPr lang="en-GB" dirty="0" smtClean="0"/>
              <a:t>, </a:t>
            </a:r>
            <a:r>
              <a:rPr lang="en-GB" dirty="0" err="1" smtClean="0"/>
              <a:t>stier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kalf</a:t>
            </a:r>
            <a:endParaRPr lang="en-GB" dirty="0" smtClean="0"/>
          </a:p>
          <a:p>
            <a:r>
              <a:rPr lang="en-GB" dirty="0" smtClean="0"/>
              <a:t>Land van </a:t>
            </a:r>
            <a:r>
              <a:rPr lang="en-GB" dirty="0" err="1" smtClean="0"/>
              <a:t>herkomst</a:t>
            </a:r>
            <a:endParaRPr lang="en-GB" dirty="0" smtClean="0"/>
          </a:p>
          <a:p>
            <a:r>
              <a:rPr lang="en-GB" dirty="0" err="1" smtClean="0"/>
              <a:t>Beschrijven</a:t>
            </a:r>
            <a:r>
              <a:rPr lang="en-GB" dirty="0" smtClean="0"/>
              <a:t> </a:t>
            </a:r>
            <a:r>
              <a:rPr lang="en-GB" dirty="0" err="1" smtClean="0"/>
              <a:t>uiterlijk</a:t>
            </a:r>
            <a:r>
              <a:rPr lang="en-GB" dirty="0" smtClean="0"/>
              <a:t> (hoe </a:t>
            </a:r>
            <a:r>
              <a:rPr lang="en-GB" dirty="0" err="1" smtClean="0"/>
              <a:t>hoog</a:t>
            </a:r>
            <a:r>
              <a:rPr lang="en-GB" dirty="0" smtClean="0"/>
              <a:t>, hoe </a:t>
            </a:r>
            <a:r>
              <a:rPr lang="en-GB" dirty="0" err="1" smtClean="0"/>
              <a:t>zwaar</a:t>
            </a:r>
            <a:r>
              <a:rPr lang="en-GB" dirty="0" smtClean="0"/>
              <a:t>, </a:t>
            </a:r>
            <a:r>
              <a:rPr lang="en-GB" dirty="0" err="1" smtClean="0"/>
              <a:t>kleur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Gunstige</a:t>
            </a:r>
            <a:r>
              <a:rPr lang="en-GB" dirty="0" smtClean="0"/>
              <a:t> </a:t>
            </a:r>
            <a:r>
              <a:rPr lang="en-GB" dirty="0" err="1" smtClean="0"/>
              <a:t>eigenschappen</a:t>
            </a:r>
            <a:endParaRPr lang="en-GB" dirty="0" smtClean="0"/>
          </a:p>
          <a:p>
            <a:r>
              <a:rPr lang="en-GB" dirty="0" err="1" smtClean="0"/>
              <a:t>Ongunstige</a:t>
            </a:r>
            <a:r>
              <a:rPr lang="en-GB" dirty="0" smtClean="0"/>
              <a:t> </a:t>
            </a:r>
            <a:r>
              <a:rPr lang="en-GB" dirty="0" err="1" smtClean="0"/>
              <a:t>eigenschappen</a:t>
            </a:r>
            <a:endParaRPr lang="en-GB" dirty="0" smtClean="0"/>
          </a:p>
          <a:p>
            <a:r>
              <a:rPr lang="en-GB" dirty="0" err="1" smtClean="0"/>
              <a:t>Hoeveel</a:t>
            </a:r>
            <a:r>
              <a:rPr lang="en-GB" dirty="0" smtClean="0"/>
              <a:t> </a:t>
            </a:r>
            <a:r>
              <a:rPr lang="en-GB" dirty="0" err="1" smtClean="0"/>
              <a:t>zijn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in Nederland?</a:t>
            </a:r>
          </a:p>
          <a:p>
            <a:r>
              <a:rPr lang="en-GB" dirty="0" smtClean="0"/>
              <a:t>In </a:t>
            </a:r>
            <a:r>
              <a:rPr lang="en-GB" dirty="0" err="1" smtClean="0"/>
              <a:t>welke</a:t>
            </a:r>
            <a:r>
              <a:rPr lang="en-GB" dirty="0" smtClean="0"/>
              <a:t> </a:t>
            </a:r>
            <a:r>
              <a:rPr lang="en-GB" dirty="0" err="1" smtClean="0"/>
              <a:t>andere</a:t>
            </a:r>
            <a:r>
              <a:rPr lang="en-GB" dirty="0" smtClean="0"/>
              <a:t> </a:t>
            </a:r>
            <a:r>
              <a:rPr lang="en-GB" dirty="0" err="1" smtClean="0"/>
              <a:t>landen</a:t>
            </a:r>
            <a:r>
              <a:rPr lang="en-GB" dirty="0" smtClean="0"/>
              <a:t> </a:t>
            </a:r>
            <a:r>
              <a:rPr lang="en-GB" dirty="0" err="1" smtClean="0"/>
              <a:t>komt</a:t>
            </a:r>
            <a:r>
              <a:rPr lang="en-GB" dirty="0" smtClean="0"/>
              <a:t> het </a:t>
            </a:r>
            <a:r>
              <a:rPr lang="en-GB" dirty="0" err="1" smtClean="0"/>
              <a:t>ras</a:t>
            </a:r>
            <a:r>
              <a:rPr lang="en-GB" dirty="0" smtClean="0"/>
              <a:t> </a:t>
            </a:r>
            <a:r>
              <a:rPr lang="en-GB" dirty="0" err="1" smtClean="0"/>
              <a:t>veel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97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Cijfer</a:t>
            </a:r>
            <a:r>
              <a:rPr lang="en-GB" dirty="0" smtClean="0"/>
              <a:t> </a:t>
            </a:r>
            <a:r>
              <a:rPr lang="en-GB" dirty="0" err="1" smtClean="0"/>
              <a:t>presentatie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800" dirty="0" err="1" smtClean="0"/>
              <a:t>Manier</a:t>
            </a:r>
            <a:r>
              <a:rPr lang="en-GB" sz="2800" dirty="0" smtClean="0"/>
              <a:t> van </a:t>
            </a:r>
            <a:r>
              <a:rPr lang="en-GB" sz="2800" dirty="0" err="1" smtClean="0"/>
              <a:t>presenteren</a:t>
            </a:r>
            <a:endParaRPr lang="en-GB" sz="2800" dirty="0" smtClean="0"/>
          </a:p>
          <a:p>
            <a:r>
              <a:rPr lang="en-GB" sz="2800" dirty="0" smtClean="0"/>
              <a:t>Hoe </a:t>
            </a:r>
            <a:r>
              <a:rPr lang="en-GB" sz="2800" dirty="0" err="1" smtClean="0"/>
              <a:t>ziet</a:t>
            </a:r>
            <a:r>
              <a:rPr lang="en-GB" sz="2800" dirty="0" smtClean="0"/>
              <a:t> de </a:t>
            </a:r>
            <a:r>
              <a:rPr lang="en-GB" sz="2800" dirty="0" err="1" smtClean="0"/>
              <a:t>Powerpoint</a:t>
            </a:r>
            <a:r>
              <a:rPr lang="en-GB" sz="2800" dirty="0" smtClean="0"/>
              <a:t> </a:t>
            </a:r>
            <a:r>
              <a:rPr lang="en-GB" sz="2800" dirty="0" err="1" smtClean="0"/>
              <a:t>er</a:t>
            </a:r>
            <a:r>
              <a:rPr lang="en-GB" sz="2800" dirty="0" smtClean="0"/>
              <a:t> </a:t>
            </a:r>
            <a:r>
              <a:rPr lang="en-GB" sz="2800" dirty="0" err="1" smtClean="0"/>
              <a:t>uit</a:t>
            </a:r>
            <a:r>
              <a:rPr lang="en-GB" sz="2800" dirty="0" smtClean="0"/>
              <a:t>?</a:t>
            </a:r>
          </a:p>
          <a:p>
            <a:r>
              <a:rPr lang="en-GB" sz="2800" dirty="0" err="1" smtClean="0"/>
              <a:t>Klopt</a:t>
            </a:r>
            <a:r>
              <a:rPr lang="en-GB" sz="2800" dirty="0" smtClean="0"/>
              <a:t> de </a:t>
            </a:r>
            <a:r>
              <a:rPr lang="en-GB" sz="2800" dirty="0" err="1" smtClean="0"/>
              <a:t>inhoud</a:t>
            </a:r>
            <a:r>
              <a:rPr lang="en-GB" sz="2800" dirty="0" smtClean="0"/>
              <a:t>?</a:t>
            </a:r>
          </a:p>
          <a:p>
            <a:r>
              <a:rPr lang="en-GB" sz="2800" dirty="0" smtClean="0"/>
              <a:t>Is het </a:t>
            </a:r>
            <a:r>
              <a:rPr lang="en-GB" sz="2800" dirty="0" err="1" smtClean="0"/>
              <a:t>volledig</a:t>
            </a:r>
            <a:r>
              <a:rPr lang="en-GB" sz="2800" dirty="0" smtClean="0"/>
              <a:t>? (mag </a:t>
            </a:r>
            <a:r>
              <a:rPr lang="en-GB" sz="2800" dirty="0" err="1" smtClean="0"/>
              <a:t>meer</a:t>
            </a:r>
            <a:r>
              <a:rPr lang="en-GB" sz="2800" dirty="0" smtClean="0"/>
              <a:t>, </a:t>
            </a:r>
            <a:r>
              <a:rPr lang="en-GB" sz="2800" dirty="0" err="1" smtClean="0"/>
              <a:t>niet</a:t>
            </a:r>
            <a:r>
              <a:rPr lang="en-GB" sz="2800" dirty="0" smtClean="0"/>
              <a:t> minder)</a:t>
            </a:r>
          </a:p>
          <a:p>
            <a:endParaRPr lang="en-GB" sz="2800" dirty="0"/>
          </a:p>
          <a:p>
            <a:r>
              <a:rPr lang="en-GB" sz="2800" dirty="0" err="1" smtClean="0"/>
              <a:t>Niet</a:t>
            </a:r>
            <a:r>
              <a:rPr lang="en-GB" sz="2800" dirty="0" smtClean="0"/>
              <a:t> op </a:t>
            </a:r>
            <a:r>
              <a:rPr lang="en-GB" sz="2800" dirty="0" err="1" smtClean="0"/>
              <a:t>tijd</a:t>
            </a:r>
            <a:r>
              <a:rPr lang="en-GB" sz="2800" dirty="0" smtClean="0"/>
              <a:t> </a:t>
            </a:r>
            <a:r>
              <a:rPr lang="en-GB" sz="2800" dirty="0" err="1" smtClean="0"/>
              <a:t>ingeleverd</a:t>
            </a:r>
            <a:r>
              <a:rPr lang="en-GB" sz="2800" dirty="0"/>
              <a:t> </a:t>
            </a:r>
            <a:r>
              <a:rPr lang="en-GB" sz="2800" dirty="0" smtClean="0"/>
              <a:t>(25 </a:t>
            </a:r>
            <a:r>
              <a:rPr lang="en-GB" sz="2800" dirty="0" err="1" smtClean="0"/>
              <a:t>maart</a:t>
            </a:r>
            <a:r>
              <a:rPr lang="en-GB" sz="2800" dirty="0" smtClean="0"/>
              <a:t>)? Dan </a:t>
            </a:r>
            <a:r>
              <a:rPr lang="en-GB" sz="2800" dirty="0" err="1" smtClean="0"/>
              <a:t>puntenaftrek</a:t>
            </a:r>
            <a:r>
              <a:rPr lang="en-GB" sz="2800" dirty="0" smtClean="0"/>
              <a:t>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9949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1" descr="http://www.rtvnoord.nl/asp-foto/pics/zuidhorn/Noordhorn12.jpg"/>
          <p:cNvPicPr>
            <a:picLocks noChangeAspect="1" noChangeArrowheads="1"/>
          </p:cNvPicPr>
          <p:nvPr/>
        </p:nvPicPr>
        <p:blipFill>
          <a:blip r:embed="rId3">
            <a:lum bright="52000" contrast="-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-182563"/>
            <a:ext cx="9471025" cy="632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847850" y="476251"/>
            <a:ext cx="8820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nl-NL" altLang="nl-NL" sz="4000" b="1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>
          <a:xfrm>
            <a:off x="2238376" y="214313"/>
            <a:ext cx="8137525" cy="990600"/>
          </a:xfrm>
        </p:spPr>
        <p:txBody>
          <a:bodyPr/>
          <a:lstStyle/>
          <a:p>
            <a:pPr algn="ctr" eaLnBrk="1" hangingPunct="1"/>
            <a:r>
              <a:rPr lang="nl-NL" altLang="nl-NL" smtClean="0"/>
              <a:t>Aantallen rundvee: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nl-NL" altLang="nl-NL" sz="2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nl-NL" altLang="nl-NL" sz="280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3048000" y="1397000"/>
          <a:ext cx="5905500" cy="385937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040106"/>
                <a:gridCol w="1432697"/>
                <a:gridCol w="1432697"/>
              </a:tblGrid>
              <a:tr h="1005667">
                <a:tc>
                  <a:txBody>
                    <a:bodyPr/>
                    <a:lstStyle/>
                    <a:p>
                      <a:endParaRPr lang="nl-NL" sz="2000" dirty="0" smtClean="0"/>
                    </a:p>
                    <a:p>
                      <a:r>
                        <a:rPr lang="nl-NL" sz="2000" dirty="0" err="1" smtClean="0"/>
                        <a:t>NRumber</a:t>
                      </a:r>
                      <a:r>
                        <a:rPr lang="nl-NL" sz="2000" dirty="0" smtClean="0"/>
                        <a:t> of </a:t>
                      </a:r>
                      <a:r>
                        <a:rPr lang="nl-NL" sz="2000" dirty="0" err="1" smtClean="0"/>
                        <a:t>cattle</a:t>
                      </a:r>
                      <a:r>
                        <a:rPr lang="nl-NL" sz="2000" dirty="0" smtClean="0"/>
                        <a:t> ( *</a:t>
                      </a:r>
                      <a:r>
                        <a:rPr lang="nl-NL" sz="2000" baseline="0" dirty="0" smtClean="0"/>
                        <a:t> 1000)</a:t>
                      </a:r>
                      <a:endParaRPr lang="nl-NL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1800" dirty="0" smtClean="0"/>
                    </a:p>
                    <a:p>
                      <a:r>
                        <a:rPr lang="nl-NL" sz="1800" dirty="0" smtClean="0"/>
                        <a:t>2015</a:t>
                      </a:r>
                      <a:endParaRPr lang="nl-NL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nl-NL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1800" dirty="0" smtClean="0">
                          <a:solidFill>
                            <a:schemeClr val="tx1"/>
                          </a:solidFill>
                        </a:rPr>
                        <a:t>Eind </a:t>
                      </a:r>
                    </a:p>
                    <a:p>
                      <a:r>
                        <a:rPr lang="nl-NL" sz="180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nl-NL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7559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Totaal</a:t>
                      </a:r>
                      <a:r>
                        <a:rPr lang="nl-NL" sz="1800" baseline="0" dirty="0" smtClean="0"/>
                        <a:t> aantal stuks rundvee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3.990.000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3.690.000</a:t>
                      </a:r>
                      <a:endParaRPr lang="nl-NL" sz="1800" dirty="0"/>
                    </a:p>
                  </a:txBody>
                  <a:tcPr marT="45712" marB="45712"/>
                </a:tc>
              </a:tr>
              <a:tr h="47559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Melkvee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1.500.000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1.552.000</a:t>
                      </a:r>
                      <a:endParaRPr lang="nl-NL" sz="1800" dirty="0"/>
                    </a:p>
                  </a:txBody>
                  <a:tcPr marT="45712" marB="45712"/>
                </a:tc>
              </a:tr>
              <a:tr h="47559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Jongvee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1.400.000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1.095.000</a:t>
                      </a:r>
                      <a:endParaRPr lang="nl-NL" sz="1800" dirty="0"/>
                    </a:p>
                  </a:txBody>
                  <a:tcPr marT="45712" marB="45712"/>
                </a:tc>
              </a:tr>
              <a:tr h="47559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Vlees</a:t>
                      </a:r>
                      <a:r>
                        <a:rPr lang="nl-NL" sz="1800" baseline="0" dirty="0" smtClean="0"/>
                        <a:t> kalveren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   900.000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   988.000</a:t>
                      </a:r>
                      <a:endParaRPr lang="nl-NL" sz="1800" dirty="0"/>
                    </a:p>
                  </a:txBody>
                  <a:tcPr marT="45712" marB="45712"/>
                </a:tc>
              </a:tr>
              <a:tr h="47559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Zoogkoeien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     90.000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     42.000</a:t>
                      </a:r>
                      <a:endParaRPr lang="nl-NL" sz="1800" dirty="0"/>
                    </a:p>
                  </a:txBody>
                  <a:tcPr marT="45712" marB="45712"/>
                </a:tc>
              </a:tr>
              <a:tr h="47559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Vleesstieren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   100.000</a:t>
                      </a:r>
                      <a:endParaRPr lang="nl-NL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     13.000</a:t>
                      </a:r>
                      <a:endParaRPr lang="nl-NL" sz="18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91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Vleesstieren</a:t>
            </a:r>
            <a:r>
              <a:rPr lang="en-GB" dirty="0" smtClean="0"/>
              <a:t> in </a:t>
            </a:r>
            <a:r>
              <a:rPr lang="en-GB" dirty="0" err="1" smtClean="0"/>
              <a:t>nederland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Hele </a:t>
            </a:r>
            <a:r>
              <a:rPr lang="en-GB" dirty="0" err="1" smtClean="0"/>
              <a:t>kleine</a:t>
            </a:r>
            <a:r>
              <a:rPr lang="en-GB" dirty="0" smtClean="0"/>
              <a:t> sector: nog maar </a:t>
            </a:r>
            <a:r>
              <a:rPr lang="en-GB" dirty="0" err="1" smtClean="0"/>
              <a:t>enkele</a:t>
            </a:r>
            <a:r>
              <a:rPr lang="en-GB" dirty="0" smtClean="0"/>
              <a:t> </a:t>
            </a:r>
            <a:r>
              <a:rPr lang="en-GB" dirty="0" err="1" smtClean="0"/>
              <a:t>bedrijven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Sterk</a:t>
            </a:r>
            <a:r>
              <a:rPr lang="en-GB" dirty="0" smtClean="0"/>
              <a:t> </a:t>
            </a:r>
            <a:r>
              <a:rPr lang="en-GB" dirty="0" err="1" smtClean="0"/>
              <a:t>gemechaniseerd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geautomatiseerd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Richt</a:t>
            </a:r>
            <a:r>
              <a:rPr lang="en-GB" dirty="0" smtClean="0"/>
              <a:t> </a:t>
            </a:r>
            <a:r>
              <a:rPr lang="en-GB" dirty="0" err="1" smtClean="0"/>
              <a:t>zich</a:t>
            </a:r>
            <a:r>
              <a:rPr lang="en-GB" dirty="0" smtClean="0"/>
              <a:t> nu op </a:t>
            </a:r>
            <a:r>
              <a:rPr lang="en-GB" dirty="0" err="1" smtClean="0"/>
              <a:t>kwaliteitsvlees</a:t>
            </a:r>
            <a:r>
              <a:rPr lang="en-GB" dirty="0" smtClean="0"/>
              <a:t>: </a:t>
            </a:r>
            <a:r>
              <a:rPr lang="en-GB" dirty="0" err="1" smtClean="0"/>
              <a:t>bv</a:t>
            </a:r>
            <a:r>
              <a:rPr lang="en-GB" dirty="0" smtClean="0"/>
              <a:t>. </a:t>
            </a:r>
            <a:r>
              <a:rPr lang="en-GB" dirty="0" err="1" smtClean="0"/>
              <a:t>Beefselect</a:t>
            </a:r>
            <a:r>
              <a:rPr lang="en-GB" dirty="0" smtClean="0"/>
              <a:t>, </a:t>
            </a:r>
            <a:r>
              <a:rPr lang="en-GB" dirty="0" err="1" smtClean="0"/>
              <a:t>Beter</a:t>
            </a:r>
            <a:r>
              <a:rPr lang="en-GB" dirty="0" smtClean="0"/>
              <a:t> Leven</a:t>
            </a:r>
          </a:p>
          <a:p>
            <a:r>
              <a:rPr lang="en-GB" dirty="0" smtClean="0"/>
              <a:t> Blonde </a:t>
            </a:r>
            <a:r>
              <a:rPr lang="en-GB" dirty="0" err="1" smtClean="0"/>
              <a:t>d’Aquitaine</a:t>
            </a:r>
            <a:r>
              <a:rPr lang="en-GB" dirty="0" smtClean="0"/>
              <a:t>, </a:t>
            </a:r>
            <a:r>
              <a:rPr lang="en-GB" dirty="0" err="1" smtClean="0"/>
              <a:t>Piemontese</a:t>
            </a:r>
            <a:r>
              <a:rPr lang="en-GB" dirty="0" smtClean="0"/>
              <a:t>, </a:t>
            </a:r>
            <a:r>
              <a:rPr lang="en-GB" dirty="0" err="1" smtClean="0"/>
              <a:t>Limousin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Traceerbaarheid</a:t>
            </a:r>
            <a:r>
              <a:rPr lang="en-GB" dirty="0" smtClean="0"/>
              <a:t> </a:t>
            </a:r>
            <a:r>
              <a:rPr lang="en-GB" dirty="0" err="1" smtClean="0"/>
              <a:t>stuk</a:t>
            </a:r>
            <a:r>
              <a:rPr lang="en-GB" dirty="0" smtClean="0"/>
              <a:t> </a:t>
            </a:r>
            <a:r>
              <a:rPr lang="en-GB" dirty="0" err="1" smtClean="0"/>
              <a:t>vlees</a:t>
            </a:r>
            <a:r>
              <a:rPr lang="en-GB" dirty="0" smtClean="0"/>
              <a:t> tot </a:t>
            </a:r>
            <a:r>
              <a:rPr lang="en-GB" dirty="0" err="1" smtClean="0"/>
              <a:t>aan</a:t>
            </a:r>
            <a:r>
              <a:rPr lang="en-GB" dirty="0" smtClean="0"/>
              <a:t> de </a:t>
            </a:r>
            <a:r>
              <a:rPr lang="en-GB" dirty="0" err="1" smtClean="0"/>
              <a:t>boerderij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9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gFtaovqbAj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22578" y="0"/>
            <a:ext cx="12214578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TM03090430[[fn=Aaneengesloten]]</Template>
  <TotalTime>459</TotalTime>
  <Words>383</Words>
  <Application>Microsoft Office PowerPoint</Application>
  <PresentationFormat>Breedbeeld</PresentationFormat>
  <Paragraphs>143</Paragraphs>
  <Slides>19</Slides>
  <Notes>1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Calibri</vt:lpstr>
      <vt:lpstr>Corbel</vt:lpstr>
      <vt:lpstr>Times New Roman</vt:lpstr>
      <vt:lpstr>Verdana</vt:lpstr>
      <vt:lpstr>Wingdings</vt:lpstr>
      <vt:lpstr>Gestreept</vt:lpstr>
      <vt:lpstr>Vleesproductie rund </vt:lpstr>
      <vt:lpstr>Presentatie rassen   28 Maart</vt:lpstr>
      <vt:lpstr>Presentatie Rassen  4 april</vt:lpstr>
      <vt:lpstr>INleverdatum</vt:lpstr>
      <vt:lpstr>Inhoud presentatie</vt:lpstr>
      <vt:lpstr>Cijfer presentatie</vt:lpstr>
      <vt:lpstr>Aantallen rundvee:</vt:lpstr>
      <vt:lpstr>Vleesstieren in nederland</vt:lpstr>
      <vt:lpstr>PowerPoint-presentatie</vt:lpstr>
      <vt:lpstr>PowerPoint-presentatie</vt:lpstr>
      <vt:lpstr>Maak de vragen van les 5</vt:lpstr>
      <vt:lpstr>Stierenvlees</vt:lpstr>
      <vt:lpstr>Maak de vragen van les 5</vt:lpstr>
      <vt:lpstr>Belangrijke begrippen</vt:lpstr>
      <vt:lpstr>Sommetje  1</vt:lpstr>
      <vt:lpstr>Sommetje 2</vt:lpstr>
      <vt:lpstr>Som 3</vt:lpstr>
      <vt:lpstr>Uitwerking</vt:lpstr>
      <vt:lpstr>Werk aan je raspresentatie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Vleesproductie rund</dc:title>
  <dc:creator>sandra de vreede</dc:creator>
  <cp:lastModifiedBy>sandra de vreede</cp:lastModifiedBy>
  <cp:revision>28</cp:revision>
  <dcterms:created xsi:type="dcterms:W3CDTF">2019-02-27T20:44:47Z</dcterms:created>
  <dcterms:modified xsi:type="dcterms:W3CDTF">2019-03-13T21:09:55Z</dcterms:modified>
</cp:coreProperties>
</file>